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EAB9-738D-42B8-B631-4A4D31B27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BAD7D-E1C5-48E9-99F9-EAF74BB80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8DEB5-C3BE-4A0A-A010-58567040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53E5A-575D-43C1-BA6E-DAB25C38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66E7-B328-4754-B00F-16B5D372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3223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BAEC-FCFC-434E-9CD5-6A5A5FD3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F2684-CB12-47C4-B47C-03EE63ACD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10648-B8A9-4CFB-9224-7652483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EE692-9038-4719-BEDB-33923E16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000B1-4186-4BA7-852E-DD3A76D2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947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19832B-D480-4D3A-9DD9-05595F0D4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CE0C2-3634-4F5D-AF02-960CBD62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738CC-F347-4EAF-8FFB-7FDBEB5F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3A12D-05A8-4B01-8ED5-E5973D4C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A6F24-9569-4140-AB86-768C5D9E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0464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523BE-6EDB-412A-91FB-564C43C5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A457-2DCC-48ED-AFAC-9B64BEE7F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B8F41-EBA4-4DE9-A8C3-5A6E7F850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FFC0-DF6B-461F-A2D4-9C9C336D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C41F0-C0B8-4EB5-9491-A4AEBBB9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1526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677D-182D-4C4C-8324-0E8F1E06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A4538-BFCE-4FEC-A58A-3E2DF5A7F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AD93C-1371-4086-8B6D-2D2BB8E3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EDAF2-6D58-4BBC-87F6-B86DC382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D380E-86BD-4E75-99FC-AEB9D530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2427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039D-C7BB-4C14-8C4F-178B5DD9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BDFE-E82C-434F-8CEF-4AD90C1EE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B35B4-6214-4B54-A497-71B23AA10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0E60B-E269-4498-BDF1-40E359DF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7EDD7-50A0-4B16-8EFC-CCBA6626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67C25-CA4B-48AD-BEE3-66B307E9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658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7DB8-068A-414F-AE0A-2E4F448A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CBB3E-F40B-42EE-B302-21F509BE9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75E01-3BE0-480E-A400-B2EBD2442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426C2-5B13-42DB-95E3-4EE3D5AE4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1EAAF-D442-421B-915D-3559EA4ED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7288A-98F4-4B59-BE9B-BAA5DBB6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58731-2E8A-481E-8FF5-9C1269C8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850758-2856-42B5-80E4-298188DF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274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5C01-25B9-414E-86B7-469535F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7C696-4E34-478C-80FC-1A6D8427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4603-7BC9-43F1-AA79-9A50E5D3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E8F93-CB49-4B32-BADE-FE680E1F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9024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E3241-209C-419B-BC3E-A625BF5A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EEB6A8-824A-4F92-A4C5-7F831519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5B4BA-CCBA-41F6-B602-DB7BE48C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0649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6E55-47E6-4296-98B2-08B2EB32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4CDE-2DC1-4845-9A56-E421F40A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5AA94-7F5F-4550-A3B5-6914E944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E11A0-9A11-4D83-94B6-8C6A2684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31365-37A8-4C4C-856F-AE6C6CC4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8CFD8-1913-4B1A-9C17-6FB00CB7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8464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4AFD-3858-4180-97E6-2D5BBC5C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A301A-7E85-4967-8583-E3DB8F42E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A4190-F291-4BFF-BE71-EEDA066D6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A8D1D-4C35-432E-9E38-F2A33E2F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FC852-AADA-4160-B7D2-DD8EA2DF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D73CA-4C24-4E6E-BAC8-DFAC3610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8794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EB0D4-78A8-451D-96C3-2D33709F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15687-5F1C-4C60-9110-A544C75CB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F40B6-7AC7-4282-9E7D-6B0405FF8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2CEF2-33EA-41CF-83F6-50F2706ED375}" type="datetimeFigureOut">
              <a:rPr lang="sk-SK" smtClean="0"/>
              <a:t>8. 5. 2018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949C-2A58-49F7-B864-3700C7B18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EE4C5-5367-48B4-92DE-C31B57AD5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9210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amhala007/lienka-diplomova-praca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damhala007/lienka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DA9E-23A8-4B66-B561-3CEB43542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Rozšírenie schopností robota Lienka pomocou WiFi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DFE3B-D529-4546-B62D-2415381CAE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b="1" dirty="0"/>
              <a:t>Meno a priezvisko študenta:</a:t>
            </a:r>
            <a:r>
              <a:rPr lang="sk-SK" dirty="0"/>
              <a:t> Bc. Adam </a:t>
            </a:r>
            <a:r>
              <a:rPr lang="sk-SK" dirty="0" err="1"/>
              <a:t>Halász</a:t>
            </a:r>
            <a:endParaRPr lang="sk-SK" dirty="0"/>
          </a:p>
          <a:p>
            <a:r>
              <a:rPr lang="sk-SK" b="1" dirty="0"/>
              <a:t>Vedúci:</a:t>
            </a:r>
            <a:r>
              <a:rPr lang="sk-SK" dirty="0"/>
              <a:t> RNDr. Jozef Šiška, PhD.</a:t>
            </a:r>
          </a:p>
          <a:p>
            <a:r>
              <a:rPr lang="sk-SK" dirty="0">
                <a:hlinkClick r:id="rId2"/>
              </a:rPr>
              <a:t>https://github.com/adamhala007/lienka-diplomova-praca.git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56450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D1D7C6-CBF5-49BD-BC43-57C23597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Literatúra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3BE1C-1625-40E8-9216-BF55339D1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6752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0166D-7FA4-4327-8C59-2CB87E0C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Mini-languages: A way to learn programming principles</a:t>
            </a:r>
            <a:endParaRPr lang="sk-SK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31A292-492A-4B53-B2AB-BCDC47C2C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Autory</a:t>
            </a:r>
            <a:r>
              <a:rPr lang="sk-SK" dirty="0"/>
              <a:t>: Peter </a:t>
            </a:r>
            <a:r>
              <a:rPr lang="sk-SK" dirty="0" err="1"/>
              <a:t>Brusilovsky</a:t>
            </a:r>
            <a:r>
              <a:rPr lang="sk-SK" dirty="0"/>
              <a:t>, Jozef Hvorecký, </a:t>
            </a:r>
            <a:r>
              <a:rPr lang="sk-SK" dirty="0" err="1"/>
              <a:t>Eduardo</a:t>
            </a:r>
            <a:r>
              <a:rPr lang="sk-SK" dirty="0"/>
              <a:t> </a:t>
            </a:r>
            <a:r>
              <a:rPr lang="sk-SK" dirty="0" err="1"/>
              <a:t>Calabrese</a:t>
            </a:r>
            <a:r>
              <a:rPr lang="sk-SK" dirty="0"/>
              <a:t>, </a:t>
            </a:r>
            <a:r>
              <a:rPr lang="sk-SK" dirty="0" err="1"/>
              <a:t>Philip</a:t>
            </a:r>
            <a:r>
              <a:rPr lang="sk-SK" dirty="0"/>
              <a:t> </a:t>
            </a:r>
            <a:r>
              <a:rPr lang="sk-SK" dirty="0" err="1"/>
              <a:t>Miller</a:t>
            </a:r>
            <a:endParaRPr lang="sk-SK" dirty="0"/>
          </a:p>
          <a:p>
            <a:r>
              <a:rPr lang="sk-SK" dirty="0"/>
              <a:t>Mini-jazyk </a:t>
            </a:r>
            <a:r>
              <a:rPr lang="sk-SK" dirty="0" err="1"/>
              <a:t>vs</a:t>
            </a:r>
            <a:r>
              <a:rPr lang="sk-SK" dirty="0"/>
              <a:t>. štandardný programovací jazyk</a:t>
            </a:r>
          </a:p>
          <a:p>
            <a:r>
              <a:rPr lang="sk-SK" dirty="0"/>
              <a:t>Príklady mini-jazykov:</a:t>
            </a:r>
          </a:p>
          <a:p>
            <a:pPr lvl="1"/>
            <a:r>
              <a:rPr lang="sk-SK" dirty="0"/>
              <a:t>Korytnačia grafika Logo, Robot Karel, Karel-3D, ...</a:t>
            </a:r>
          </a:p>
          <a:p>
            <a:r>
              <a:rPr lang="sk-SK" dirty="0"/>
              <a:t>Úloha programovacieho prostredia</a:t>
            </a:r>
          </a:p>
          <a:p>
            <a:r>
              <a:rPr lang="sk-SK" dirty="0"/>
              <a:t>Úloha sady problémov</a:t>
            </a:r>
          </a:p>
          <a:p>
            <a:r>
              <a:rPr lang="sk-SK" dirty="0"/>
              <a:t>Tútor</a:t>
            </a:r>
          </a:p>
          <a:p>
            <a:pPr lvl="1"/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4539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4C61-0341-40A2-8454-C8F9D3C0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96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Robotics and Programming Concepts in Early Childhood Education: A Conceptual Framework for Designing Educational Scenarios</a:t>
            </a:r>
            <a:br>
              <a:rPr lang="en-US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52ADF-17C3-4C86-91DE-D3538FAE9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4025"/>
            <a:ext cx="10515600" cy="4062937"/>
          </a:xfrm>
        </p:spPr>
        <p:txBody>
          <a:bodyPr/>
          <a:lstStyle/>
          <a:p>
            <a:r>
              <a:rPr lang="sk-SK" dirty="0" err="1"/>
              <a:t>Autory</a:t>
            </a:r>
            <a:r>
              <a:rPr lang="sk-SK" dirty="0"/>
              <a:t>: </a:t>
            </a:r>
            <a:r>
              <a:rPr lang="sk-SK" dirty="0" err="1"/>
              <a:t>Anastasia</a:t>
            </a:r>
            <a:r>
              <a:rPr lang="sk-SK" dirty="0"/>
              <a:t> </a:t>
            </a:r>
            <a:r>
              <a:rPr lang="sk-SK" dirty="0" err="1"/>
              <a:t>Misirli</a:t>
            </a:r>
            <a:r>
              <a:rPr lang="sk-SK" dirty="0"/>
              <a:t>, </a:t>
            </a:r>
            <a:r>
              <a:rPr lang="sk-SK" dirty="0" err="1"/>
              <a:t>Vassilis</a:t>
            </a:r>
            <a:r>
              <a:rPr lang="sk-SK" dirty="0"/>
              <a:t> </a:t>
            </a:r>
            <a:r>
              <a:rPr lang="sk-SK" dirty="0" err="1"/>
              <a:t>Komis</a:t>
            </a:r>
            <a:endParaRPr lang="sk-SK" dirty="0"/>
          </a:p>
          <a:p>
            <a:r>
              <a:rPr lang="sk-SK" dirty="0"/>
              <a:t>Ako vyučovať programovanie pre deti?</a:t>
            </a:r>
          </a:p>
          <a:p>
            <a:pPr lvl="1"/>
            <a:r>
              <a:rPr lang="sk-SK" dirty="0"/>
              <a:t>Roboti (napr. Lego </a:t>
            </a:r>
            <a:r>
              <a:rPr lang="sk-SK" dirty="0" err="1"/>
              <a:t>WeDo</a:t>
            </a:r>
            <a:r>
              <a:rPr lang="sk-SK" dirty="0"/>
              <a:t>, </a:t>
            </a:r>
            <a:r>
              <a:rPr lang="sk-SK" dirty="0" err="1"/>
              <a:t>Bee-Bot</a:t>
            </a:r>
            <a:r>
              <a:rPr lang="sk-SK" dirty="0"/>
              <a:t>)</a:t>
            </a:r>
          </a:p>
          <a:p>
            <a:r>
              <a:rPr lang="sk-SK" dirty="0"/>
              <a:t>Pedagogické prístupy:</a:t>
            </a:r>
          </a:p>
          <a:p>
            <a:pPr lvl="1"/>
            <a:r>
              <a:rPr lang="sk-SK" dirty="0"/>
              <a:t>Vývoj </a:t>
            </a:r>
            <a:r>
              <a:rPr lang="sk-SK" dirty="0" err="1"/>
              <a:t>pseudo</a:t>
            </a:r>
            <a:r>
              <a:rPr lang="sk-SK" dirty="0"/>
              <a:t>-jazyka (kartičky)</a:t>
            </a:r>
          </a:p>
          <a:p>
            <a:pPr lvl="1"/>
            <a:r>
              <a:rPr lang="sk-SK" dirty="0"/>
              <a:t>Vývoj dodatočných učebných materiálov</a:t>
            </a:r>
          </a:p>
          <a:p>
            <a:pPr lvl="1"/>
            <a:r>
              <a:rPr lang="sk-SK" dirty="0"/>
              <a:t>Iniciovanie vhodného vzdelávacieho kontextu</a:t>
            </a:r>
          </a:p>
          <a:p>
            <a:pPr lvl="1"/>
            <a:r>
              <a:rPr lang="sk-SK" dirty="0"/>
              <a:t>Učiteľ ako moderátor</a:t>
            </a:r>
          </a:p>
        </p:txBody>
      </p:sp>
    </p:spTree>
    <p:extLst>
      <p:ext uri="{BB962C8B-B14F-4D97-AF65-F5344CB8AC3E}">
        <p14:creationId xmlns:p14="http://schemas.microsoft.com/office/powerpoint/2010/main" val="1374407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B7DF8E-AC17-4545-B0CE-F18A955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Ďakujem za pozornosť!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BC38-2ACE-4055-865A-5430E6B23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7023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78A2-9FCD-49ED-BD39-2FE93CAC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Popis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2C3E-3639-467B-B56C-97A0452C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3D tlačený robot (podobný </a:t>
            </a:r>
            <a:r>
              <a:rPr lang="sk-SK" dirty="0" err="1"/>
              <a:t>Bee-Botu</a:t>
            </a:r>
            <a:r>
              <a:rPr lang="sk-SK" dirty="0"/>
              <a:t>)</a:t>
            </a:r>
          </a:p>
          <a:p>
            <a:r>
              <a:rPr lang="sk-SK" dirty="0"/>
              <a:t>ESP8266 čip</a:t>
            </a:r>
          </a:p>
          <a:p>
            <a:r>
              <a:rPr lang="sk-SK" dirty="0"/>
              <a:t>Vizualizácia a editovanie pomocou PC</a:t>
            </a:r>
          </a:p>
        </p:txBody>
      </p:sp>
    </p:spTree>
    <p:extLst>
      <p:ext uri="{BB962C8B-B14F-4D97-AF65-F5344CB8AC3E}">
        <p14:creationId xmlns:p14="http://schemas.microsoft.com/office/powerpoint/2010/main" val="137121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3040-990E-4E30-8227-CED987FE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Ciele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71CAA-E061-4A65-8E4C-2C656BF19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Implementovať (jazyk C) komunikáciu cez </a:t>
            </a:r>
            <a:r>
              <a:rPr lang="sk-SK" dirty="0" err="1"/>
              <a:t>wifi</a:t>
            </a:r>
            <a:endParaRPr lang="sk-SK" dirty="0"/>
          </a:p>
          <a:p>
            <a:r>
              <a:rPr lang="sk-SK" dirty="0"/>
              <a:t>Vytvoriť webovú aplikáciu, ktorá s ním komunikuje</a:t>
            </a:r>
          </a:p>
        </p:txBody>
      </p:sp>
    </p:spTree>
    <p:extLst>
      <p:ext uri="{BB962C8B-B14F-4D97-AF65-F5344CB8AC3E}">
        <p14:creationId xmlns:p14="http://schemas.microsoft.com/office/powerpoint/2010/main" val="214199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05484-6917-4A58-B287-8A04F085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Pokroky - Hardvér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00974-0C2D-47F3-BFDD-72A1F3DD3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613F2-6EF1-4EB4-8B76-B6AA9B5FE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450" y="559146"/>
            <a:ext cx="4320000" cy="243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CA5C3-D0AE-4F96-A9E4-627A99F8D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59146"/>
            <a:ext cx="432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9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34CE94-D320-4F7F-BAC6-CF528E9F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/>
              <a:t>Arduino</a:t>
            </a:r>
            <a:r>
              <a:rPr lang="sk-SK" b="1" dirty="0"/>
              <a:t> </a:t>
            </a:r>
            <a:r>
              <a:rPr lang="sk-SK" b="1" dirty="0" err="1"/>
              <a:t>Nano</a:t>
            </a:r>
            <a:endParaRPr lang="sk-SK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D9BC66-837D-4096-962B-B7EC2914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Prepojenie </a:t>
            </a:r>
            <a:r>
              <a:rPr lang="sk-SK" dirty="0" err="1"/>
              <a:t>Arduina</a:t>
            </a:r>
            <a:r>
              <a:rPr lang="sk-SK" dirty="0"/>
              <a:t> na MCP23016</a:t>
            </a:r>
          </a:p>
          <a:p>
            <a:pPr lvl="1"/>
            <a:r>
              <a:rPr lang="sk-SK" dirty="0"/>
              <a:t>I2C port</a:t>
            </a:r>
          </a:p>
          <a:p>
            <a:pPr lvl="1"/>
            <a:r>
              <a:rPr lang="sk-SK" dirty="0"/>
              <a:t>Prepínanie LED (na testovanie)</a:t>
            </a:r>
          </a:p>
          <a:p>
            <a:r>
              <a:rPr lang="sk-SK" dirty="0"/>
              <a:t>Prepojenie: </a:t>
            </a:r>
            <a:r>
              <a:rPr lang="sk-SK" dirty="0" err="1"/>
              <a:t>Arduino</a:t>
            </a:r>
            <a:r>
              <a:rPr lang="sk-SK" dirty="0"/>
              <a:t> + MCP23016 + ULN2003 + 28BZJ-48</a:t>
            </a:r>
          </a:p>
          <a:p>
            <a:pPr lvl="1"/>
            <a:r>
              <a:rPr lang="sk-SK" dirty="0"/>
              <a:t>Ovládanie krokového motora</a:t>
            </a:r>
          </a:p>
        </p:txBody>
      </p:sp>
      <p:pic>
        <p:nvPicPr>
          <p:cNvPr id="6" name="Picture 2" descr="Image result for arduino nano">
            <a:extLst>
              <a:ext uri="{FF2B5EF4-FFF2-40B4-BE49-F238E27FC236}">
                <a16:creationId xmlns:a16="http://schemas.microsoft.com/office/drawing/2014/main" id="{C704D5F7-B507-49D3-965D-5D7A87D5B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9" y="397800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MCP23016">
            <a:extLst>
              <a:ext uri="{FF2B5EF4-FFF2-40B4-BE49-F238E27FC236}">
                <a16:creationId xmlns:a16="http://schemas.microsoft.com/office/drawing/2014/main" id="{7CD964E3-CF2B-4CE4-A6B1-8FA2CA3D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33" y="4015006"/>
            <a:ext cx="4229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ULN2003">
            <a:extLst>
              <a:ext uri="{FF2B5EF4-FFF2-40B4-BE49-F238E27FC236}">
                <a16:creationId xmlns:a16="http://schemas.microsoft.com/office/drawing/2014/main" id="{EDDA7548-F58F-4B78-AB56-033D665C1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92" y="3711999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D0741-D319-4C7B-A211-39EA49B83CD1}"/>
              </a:ext>
            </a:extLst>
          </p:cNvPr>
          <p:cNvSpPr txBox="1"/>
          <p:nvPr/>
        </p:nvSpPr>
        <p:spPr>
          <a:xfrm>
            <a:off x="1986720" y="6181532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Arduino</a:t>
            </a:r>
            <a:r>
              <a:rPr lang="sk-SK" dirty="0"/>
              <a:t> </a:t>
            </a:r>
            <a:r>
              <a:rPr lang="sk-SK" dirty="0" err="1"/>
              <a:t>Nano</a:t>
            </a:r>
            <a:endParaRPr lang="sk-S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F62A5-4F3B-4CF7-8BF7-B889172C6FF7}"/>
              </a:ext>
            </a:extLst>
          </p:cNvPr>
          <p:cNvSpPr txBox="1"/>
          <p:nvPr/>
        </p:nvSpPr>
        <p:spPr>
          <a:xfrm>
            <a:off x="5177835" y="622266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MCP23016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05705-20FE-43A0-A801-F74512AB9E1C}"/>
              </a:ext>
            </a:extLst>
          </p:cNvPr>
          <p:cNvSpPr txBox="1"/>
          <p:nvPr/>
        </p:nvSpPr>
        <p:spPr>
          <a:xfrm>
            <a:off x="9277960" y="616661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ULN2003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9A8D8-8EF5-462D-9FFC-98D11CB9723E}"/>
              </a:ext>
            </a:extLst>
          </p:cNvPr>
          <p:cNvSpPr txBox="1"/>
          <p:nvPr/>
        </p:nvSpPr>
        <p:spPr>
          <a:xfrm>
            <a:off x="9736388" y="871582"/>
            <a:ext cx="10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28BZJ-48</a:t>
            </a:r>
          </a:p>
        </p:txBody>
      </p:sp>
      <p:sp>
        <p:nvSpPr>
          <p:cNvPr id="11" name="AutoShape 8" descr="Image result for 28BZJ-48">
            <a:extLst>
              <a:ext uri="{FF2B5EF4-FFF2-40B4-BE49-F238E27FC236}">
                <a16:creationId xmlns:a16="http://schemas.microsoft.com/office/drawing/2014/main" id="{DDE785CD-E464-47D3-9A41-B645A4CF3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20858" y="2625715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3084" name="Picture 12" descr="Image result for 28BZJ-48">
            <a:extLst>
              <a:ext uri="{FF2B5EF4-FFF2-40B4-BE49-F238E27FC236}">
                <a16:creationId xmlns:a16="http://schemas.microsoft.com/office/drawing/2014/main" id="{ADD53E96-3DC7-4355-A90E-E452B5C11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69" y="313973"/>
            <a:ext cx="2520000" cy="22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1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C32-F899-4CFF-B913-2BD30F06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b="1" dirty="0"/>
              <a:t>WIFI ESP-01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F6AA-AB85-4E0D-941F-03D7582F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8 </a:t>
            </a:r>
            <a:r>
              <a:rPr lang="sk-SK" dirty="0" err="1"/>
              <a:t>pin</a:t>
            </a:r>
            <a:endParaRPr lang="sk-SK" dirty="0"/>
          </a:p>
          <a:p>
            <a:r>
              <a:rPr lang="sk-SK" dirty="0"/>
              <a:t>Iba na učenie sa s ESP</a:t>
            </a:r>
          </a:p>
          <a:p>
            <a:r>
              <a:rPr lang="sk-SK" dirty="0"/>
              <a:t>Ovládanie LED cez web aplikáciu </a:t>
            </a:r>
          </a:p>
          <a:p>
            <a:pPr lvl="1"/>
            <a:r>
              <a:rPr lang="sk-SK" dirty="0"/>
              <a:t>Pripojenie sa na IP adresu</a:t>
            </a:r>
          </a:p>
          <a:p>
            <a:endParaRPr lang="sk-SK" dirty="0"/>
          </a:p>
        </p:txBody>
      </p:sp>
      <p:pic>
        <p:nvPicPr>
          <p:cNvPr id="4098" name="Picture 2" descr="Image result for WIFI ESP-01">
            <a:extLst>
              <a:ext uri="{FF2B5EF4-FFF2-40B4-BE49-F238E27FC236}">
                <a16:creationId xmlns:a16="http://schemas.microsoft.com/office/drawing/2014/main" id="{8E324B24-2F2E-4F0A-B346-9A09E858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1313132"/>
            <a:ext cx="43624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9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E6D-53D4-4C2D-9750-F4A91EE2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MOD-WIFI-ESP8266-DEV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888EA-9C7D-41BF-B7AF-C1EF9667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22 </a:t>
            </a:r>
            <a:r>
              <a:rPr lang="sk-SK" dirty="0" err="1"/>
              <a:t>pin</a:t>
            </a:r>
            <a:endParaRPr lang="sk-SK" dirty="0"/>
          </a:p>
          <a:p>
            <a:r>
              <a:rPr lang="sk-SK" dirty="0"/>
              <a:t>Cez I2C na MCP230</a:t>
            </a:r>
            <a:r>
              <a:rPr lang="sk-SK" b="1" dirty="0"/>
              <a:t>17</a:t>
            </a:r>
          </a:p>
          <a:p>
            <a:pPr lvl="1"/>
            <a:r>
              <a:rPr lang="sk-SK" dirty="0"/>
              <a:t>Na MCP230</a:t>
            </a:r>
            <a:r>
              <a:rPr lang="sk-SK" b="1" dirty="0"/>
              <a:t>16 </a:t>
            </a:r>
            <a:r>
              <a:rPr lang="sk-SK" dirty="0"/>
              <a:t>zatiaľ nefungovalo</a:t>
            </a:r>
            <a:r>
              <a:rPr lang="sk-SK" b="1" dirty="0"/>
              <a:t> </a:t>
            </a:r>
            <a:r>
              <a:rPr lang="sk-SK" dirty="0"/>
              <a:t>ovládanie krokového motora</a:t>
            </a:r>
            <a:endParaRPr lang="sk-SK" b="1" dirty="0"/>
          </a:p>
        </p:txBody>
      </p:sp>
      <p:pic>
        <p:nvPicPr>
          <p:cNvPr id="5122" name="Picture 2" descr="Image result for MOD-WIFI-ESP8266-DEV">
            <a:extLst>
              <a:ext uri="{FF2B5EF4-FFF2-40B4-BE49-F238E27FC236}">
                <a16:creationId xmlns:a16="http://schemas.microsoft.com/office/drawing/2014/main" id="{08F28C5A-3C00-4CA7-8210-F84B32A6F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800" y="3237972"/>
            <a:ext cx="360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CP23017">
            <a:extLst>
              <a:ext uri="{FF2B5EF4-FFF2-40B4-BE49-F238E27FC236}">
                <a16:creationId xmlns:a16="http://schemas.microsoft.com/office/drawing/2014/main" id="{06DD7289-D254-43E6-A393-8FBD2ECA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797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8C8B1-B480-4221-8224-C2246DCA2F8E}"/>
              </a:ext>
            </a:extLst>
          </p:cNvPr>
          <p:cNvSpPr txBox="1"/>
          <p:nvPr/>
        </p:nvSpPr>
        <p:spPr>
          <a:xfrm>
            <a:off x="8438146" y="6036348"/>
            <a:ext cx="254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MOD-WIFI-ESP8266-DEV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F0026-34A8-41FD-A511-653FA44EB58D}"/>
              </a:ext>
            </a:extLst>
          </p:cNvPr>
          <p:cNvSpPr txBox="1"/>
          <p:nvPr/>
        </p:nvSpPr>
        <p:spPr>
          <a:xfrm>
            <a:off x="3229215" y="566701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MCP23017</a:t>
            </a:r>
          </a:p>
        </p:txBody>
      </p:sp>
    </p:spTree>
    <p:extLst>
      <p:ext uri="{BB962C8B-B14F-4D97-AF65-F5344CB8AC3E}">
        <p14:creationId xmlns:p14="http://schemas.microsoft.com/office/powerpoint/2010/main" val="284148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41F06D-E1FD-413B-ABA8-2F0C7F01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Pokroky – Softvér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B54EA-6255-4229-B8F9-292FD2D59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392A2-1161-4FDA-9152-AA66C4F05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7" t="11987" r="11137" b="11283"/>
          <a:stretch/>
        </p:blipFill>
        <p:spPr>
          <a:xfrm>
            <a:off x="3929650" y="636800"/>
            <a:ext cx="4320000" cy="26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6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1EF5B3-2C5C-49E3-A6AC-56EF3778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Webstránka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08DFEE-A02A-4871-8245-A613C9136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Základy vytvorené</a:t>
            </a:r>
          </a:p>
          <a:p>
            <a:r>
              <a:rPr lang="sk-SK" dirty="0"/>
              <a:t>Použité technológie:</a:t>
            </a:r>
          </a:p>
          <a:p>
            <a:pPr lvl="1"/>
            <a:r>
              <a:rPr lang="sk-SK" dirty="0" err="1"/>
              <a:t>React</a:t>
            </a:r>
            <a:endParaRPr lang="sk-SK" dirty="0"/>
          </a:p>
          <a:p>
            <a:pPr lvl="1"/>
            <a:r>
              <a:rPr lang="sk-SK" dirty="0"/>
              <a:t>Node.js</a:t>
            </a:r>
          </a:p>
          <a:p>
            <a:pPr lvl="1"/>
            <a:r>
              <a:rPr lang="sk-SK" dirty="0" err="1"/>
              <a:t>Firebase</a:t>
            </a:r>
            <a:endParaRPr lang="sk-SK" dirty="0"/>
          </a:p>
          <a:p>
            <a:pPr lvl="1"/>
            <a:r>
              <a:rPr lang="sk-SK" dirty="0" err="1"/>
              <a:t>Blockly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u="sng" dirty="0">
                <a:hlinkClick r:id="rId2"/>
              </a:rPr>
              <a:t>https://github.com/adamhala007/lienka.git</a:t>
            </a:r>
            <a:endParaRPr lang="sk-SK" dirty="0"/>
          </a:p>
          <a:p>
            <a:pPr lvl="1"/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BD93D-0AE2-4B78-BE1E-525BC049F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2" t="11376" r="11672"/>
          <a:stretch/>
        </p:blipFill>
        <p:spPr>
          <a:xfrm>
            <a:off x="7888023" y="3609837"/>
            <a:ext cx="3600000" cy="2567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6CBC59-0511-4C9A-BDD3-6323535B84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28" t="11621" r="11749"/>
          <a:stretch/>
        </p:blipFill>
        <p:spPr>
          <a:xfrm>
            <a:off x="7888023" y="782747"/>
            <a:ext cx="3600000" cy="25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3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249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Rozšírenie schopností robota Lienka pomocou WiFi</vt:lpstr>
      <vt:lpstr>Popis</vt:lpstr>
      <vt:lpstr>Ciele</vt:lpstr>
      <vt:lpstr>Pokroky - Hardvér</vt:lpstr>
      <vt:lpstr>Arduino Nano</vt:lpstr>
      <vt:lpstr>WIFI ESP-01</vt:lpstr>
      <vt:lpstr>MOD-WIFI-ESP8266-DEV</vt:lpstr>
      <vt:lpstr>Pokroky – Softvér</vt:lpstr>
      <vt:lpstr>Webstránka</vt:lpstr>
      <vt:lpstr>Literatúra</vt:lpstr>
      <vt:lpstr>Mini-languages: A way to learn programming principles</vt:lpstr>
      <vt:lpstr>Robotics and Programming Concepts in Early Childhood Education: A Conceptual Framework for Designing Educational Scenarios </vt:lpstr>
      <vt:lpstr>Ďakujem za pozornosť!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Rozšírenie schopností robota Lienka pomocou WiFi</dc:title>
  <dc:creator>otthon</dc:creator>
  <cp:lastModifiedBy>otthon</cp:lastModifiedBy>
  <cp:revision>43</cp:revision>
  <dcterms:created xsi:type="dcterms:W3CDTF">2018-05-08T15:44:24Z</dcterms:created>
  <dcterms:modified xsi:type="dcterms:W3CDTF">2018-05-08T19:38:12Z</dcterms:modified>
</cp:coreProperties>
</file>